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0" r:id="rId6"/>
    <p:sldId id="261" r:id="rId7"/>
    <p:sldId id="262" r:id="rId8"/>
    <p:sldId id="263" r:id="rId9"/>
    <p:sldId id="280" r:id="rId10"/>
    <p:sldId id="264" r:id="rId11"/>
    <p:sldId id="265" r:id="rId12"/>
    <p:sldId id="266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220F5-2DE4-412D-883E-0DA9E6B0A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B42020-61FA-4B47-8132-198279BB0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FCE36E-10D4-4555-9B79-18AE336E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168F17-A5DD-4BD6-8865-5F6AD956E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4183A9-F93B-401C-B5C8-2CF3705B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62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C7F61-6161-43BE-A18C-0E4E2354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945B55-8D4E-41B3-BD8F-33E172A50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843294-FEDE-4980-9BD3-D6B21E05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4F0846-E8CE-453A-9FA3-A9E1F24D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17E064-6EF6-4197-A7DE-88A4CE20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0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704CB2-235A-4811-971F-07BC7AAA4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2F4B16-C4B8-4F99-82FB-E2B9A07A2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48CC74-7CD0-412E-9BF5-A6B9B12D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D9A416-7276-4014-8AC9-10BCCB6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348853-96B9-40C1-8576-488CB7B2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362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1038E-3177-4DAB-AC50-076ECA92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78F85F-7A53-4F6B-BAAF-583445FBF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56BEC-421C-4CA7-B518-CFF377F7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9204EB-B5F4-47C5-8676-27E603E3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74E73E-55A6-4035-8564-FACEB4B8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2AF8D-8261-466B-98A9-3964E67D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F83E69-13B5-436F-B67A-E3CB2803F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D85F90-E17C-470E-9BA5-BACE8C60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782C7C-EF30-4B22-867D-644C0F03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4E2830-6CB9-4680-A222-1F298E16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78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7735D-F60A-462F-B133-A230B5B4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487634-0714-448E-811E-6DA633BA4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765910-A227-4DB4-963F-08B21DFCD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3B5FD4-A948-4ABF-B9B0-96DA23BD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4B9429-00BA-44DC-BC34-0DFA86C0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8E28EC-6AFC-458B-9C14-433BB606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275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ECA87-CA4C-4592-9746-48F4C2F0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1963E1-A86E-44E3-AAC1-DBD2D96C0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C445741-8D63-48AD-B432-0D10D48C8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FC7340-ECC8-4747-AD2A-F83F05790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05115C-213D-43B8-B90E-9E9A54062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CD9C8C7-C72B-4405-89C2-C908FC0D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F4ECC7-34B3-439D-82E6-DFDAC77E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5313120-F970-40AB-A494-88699DE0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3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EADEB-E908-4246-8642-CADC240D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E191BA-DC8A-4CE8-B6E6-7FBB9C44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056950-E28C-4321-85D5-D224929C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C2965C-293B-4802-AB38-85A4ED69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30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C29FD9-74C2-47A1-915C-B7C11097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73A5ED-F135-4111-99AB-EDE456F6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462C8B-CD83-419F-A043-318919C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9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3BD2A-591C-4C06-9A81-E0664C56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FE6C6E-9F0B-469C-A95B-C5D793DC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E43185-EC69-4680-9ACA-5944EA1B8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EC6091-AD41-4A69-8E12-8F9C3D95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7E28D3-478C-4302-B248-2579CD21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A8B71E-6C9C-45BA-A706-ECFD9710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2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E0E30-88B3-4F5B-B74E-92DFF814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38DCAE-2A57-440D-8336-3F1F26EA8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D19089-B759-448B-BFE7-33E3ED72F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5DB8EA-3F25-4CAD-98E7-475E4B3C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B09E7D-557A-4F5A-AA3F-BB98CC00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86EC15-441A-4EC1-94C5-C333C73E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78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7EEE65C-A8BE-4887-8305-C3696F0A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DC4921-E314-45B9-9F72-309361941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A52BA0-DEBF-4A10-AD98-94244681C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0F78F-C8AC-40AF-B0F5-67327321DE85}" type="datetimeFigureOut">
              <a:rPr lang="nl-NL" smtClean="0"/>
              <a:t>5-11-2022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E55E7A-50C5-4265-B156-10B9C1B723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D5F0B5-0779-4F69-AECE-9336EDFDD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1B4FC-02F8-42BE-AEB7-4DA4060899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9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6FD62-A578-46AB-A998-19AEBA75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Natuurlijk tuinieren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45F53FA6-C4E0-4898-99EA-CB806BB3A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1288" y="5323427"/>
            <a:ext cx="6357920" cy="47939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NL" dirty="0"/>
              <a:t>Een plan voor het gemeenschappelijk groen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B08B857-9A98-4571-8BB4-8840F0D67F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Natuur uitschakelen natuur inschakelen, Louis G. Le Roy | 9789020222609 |  Boeken | bol.com">
            <a:extLst>
              <a:ext uri="{FF2B5EF4-FFF2-40B4-BE49-F238E27FC236}">
                <a16:creationId xmlns:a16="http://schemas.microsoft.com/office/drawing/2014/main" id="{EEBD1663-CBF2-43FF-88B2-919E17E8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91" y="1849542"/>
            <a:ext cx="2864586" cy="331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41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A66A8-7E7B-4377-A711-34E5E028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willen we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DB17C-2F94-433A-B99B-71FA5891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10515600" cy="4685514"/>
          </a:xfrm>
        </p:spPr>
        <p:txBody>
          <a:bodyPr/>
          <a:lstStyle/>
          <a:p>
            <a:pPr algn="ctr"/>
            <a:r>
              <a:rPr lang="nl-NL" dirty="0"/>
              <a:t>Verschillende </a:t>
            </a:r>
            <a:r>
              <a:rPr lang="nl-NL" dirty="0" err="1"/>
              <a:t>zone’s</a:t>
            </a:r>
            <a:r>
              <a:rPr lang="nl-NL" dirty="0"/>
              <a:t>, verschillende wensen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2F2F2F-B55E-4BB3-96E8-AA255B508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1829" y="650088"/>
            <a:ext cx="4070726" cy="671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AFDFE-9A0E-4C99-8813-41228DCA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Technische 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F40A5F-D447-40D6-BCD5-236BFC145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  <a:p>
            <a:r>
              <a:rPr lang="nl-NL" dirty="0"/>
              <a:t>Toegankelijkheid</a:t>
            </a:r>
          </a:p>
          <a:p>
            <a:r>
              <a:rPr lang="nl-NL" dirty="0"/>
              <a:t>Bodemsoort</a:t>
            </a:r>
          </a:p>
          <a:p>
            <a:r>
              <a:rPr lang="nl-NL" dirty="0"/>
              <a:t>Nat/droog</a:t>
            </a:r>
          </a:p>
          <a:p>
            <a:r>
              <a:rPr lang="nl-NL" dirty="0"/>
              <a:t>Schaduw/zon</a:t>
            </a:r>
          </a:p>
          <a:p>
            <a:r>
              <a:rPr lang="nl-NL" dirty="0"/>
              <a:t>Zuurgraad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63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17FFB-C289-44CB-8251-4F5E3724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Ecologische 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797BA-294D-4396-A476-DE2E1F1B1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Bodem</a:t>
            </a:r>
          </a:p>
          <a:p>
            <a:r>
              <a:rPr lang="nl-NL" dirty="0"/>
              <a:t>Biodiversiteit</a:t>
            </a:r>
          </a:p>
          <a:p>
            <a:r>
              <a:rPr lang="nl-NL" dirty="0"/>
              <a:t>Waterbeheer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514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29ABA-D541-433F-A45B-A2A9EC52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Esthetische eisen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2353D6-49E6-4900-A469-CDF8F0CC5B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Er mag verschil van mening zijn</a:t>
            </a:r>
          </a:p>
          <a:p>
            <a:r>
              <a:rPr lang="nl-NL" dirty="0"/>
              <a:t>Niet overal hoeft hetzelfde te komen</a:t>
            </a:r>
          </a:p>
          <a:p>
            <a:r>
              <a:rPr lang="nl-NL" dirty="0"/>
              <a:t>Het moet voor iedereen (minimaal) acceptabel zijn</a:t>
            </a:r>
          </a:p>
          <a:p>
            <a:r>
              <a:rPr lang="nl-NL" dirty="0"/>
              <a:t>Maar: niet met de hakken in het zand!</a:t>
            </a:r>
          </a:p>
          <a:p>
            <a:endParaRPr lang="nl-NL" dirty="0"/>
          </a:p>
        </p:txBody>
      </p:sp>
      <p:pic>
        <p:nvPicPr>
          <p:cNvPr id="7" name="Picture 2" descr="Afbeeldingsresultaat voor afbeeldingen vraagteken">
            <a:extLst>
              <a:ext uri="{FF2B5EF4-FFF2-40B4-BE49-F238E27FC236}">
                <a16:creationId xmlns:a16="http://schemas.microsoft.com/office/drawing/2014/main" id="{24A2CACD-EDF9-4DD0-8DC4-11D115502C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" y="1976576"/>
            <a:ext cx="4887181" cy="389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0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6A222-4A94-4162-AE3D-CE277C0E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Gebruikseisen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3E4E96-61F3-4750-B0A2-840A5A69D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Rijden en parkeren</a:t>
            </a:r>
          </a:p>
          <a:p>
            <a:r>
              <a:rPr lang="nl-NL" dirty="0"/>
              <a:t>Spelen</a:t>
            </a:r>
          </a:p>
          <a:p>
            <a:r>
              <a:rPr lang="nl-NL" dirty="0"/>
              <a:t>Activiteiten organiseren</a:t>
            </a:r>
          </a:p>
          <a:p>
            <a:r>
              <a:rPr lang="nl-NL" dirty="0"/>
              <a:t>Genieten van de rust</a:t>
            </a:r>
          </a:p>
          <a:p>
            <a:r>
              <a:rPr lang="nl-NL" dirty="0"/>
              <a:t>Borrelen</a:t>
            </a:r>
          </a:p>
          <a:p>
            <a:r>
              <a:rPr lang="nl-NL" dirty="0"/>
              <a:t>…………….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0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02520-CDEA-4E3E-8A70-6F410EA3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F8F308E-AF30-424C-BB37-422EE4BD69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891533"/>
              </p:ext>
            </p:extLst>
          </p:nvPr>
        </p:nvGraphicFramePr>
        <p:xfrm>
          <a:off x="838200" y="1825625"/>
          <a:ext cx="10515600" cy="2912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429280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54048114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31877715"/>
                    </a:ext>
                  </a:extLst>
                </a:gridCol>
              </a:tblGrid>
              <a:tr h="97087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Beheer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30865"/>
                  </a:ext>
                </a:extLst>
              </a:tr>
              <a:tr h="970877">
                <a:tc>
                  <a:txBody>
                    <a:bodyPr/>
                    <a:lstStyle/>
                    <a:p>
                      <a:r>
                        <a:rPr lang="nl-NL" dirty="0"/>
                        <a:t>Geld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35734"/>
                  </a:ext>
                </a:extLst>
              </a:tr>
              <a:tr h="970877">
                <a:tc>
                  <a:txBody>
                    <a:bodyPr/>
                    <a:lstStyle/>
                    <a:p>
                      <a:r>
                        <a:rPr lang="nl-NL" dirty="0"/>
                        <a:t>Mensuren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3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18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BB08E-27F4-4071-B0D7-0F129EC1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gaan we daar komen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B9FE0-A349-49BE-97AC-2FA56C19C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10 jarenplan op hoofdlijnen</a:t>
            </a:r>
          </a:p>
          <a:p>
            <a:r>
              <a:rPr lang="nl-NL" dirty="0"/>
              <a:t>Uitwerken in 2 jarenplannen</a:t>
            </a:r>
          </a:p>
          <a:p>
            <a:r>
              <a:rPr lang="nl-NL" dirty="0"/>
              <a:t>Alles wat we bedenken, moet ook beheerd kunnen worden!</a:t>
            </a:r>
          </a:p>
          <a:p>
            <a:r>
              <a:rPr lang="nl-NL" dirty="0"/>
              <a:t>Prioriteiten vaststellen (basis op orde, maar ook iets zichtbaars)</a:t>
            </a:r>
          </a:p>
          <a:p>
            <a:r>
              <a:rPr lang="nl-NL" dirty="0"/>
              <a:t>Werkuren inzetten (hoe?)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068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926B6-D2F0-4A20-95E1-8D3E8826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4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7200" b="1" dirty="0">
                <a:solidFill>
                  <a:srgbClr val="FF0000"/>
                </a:solidFill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89773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EC479-CA15-440F-9D78-831ECFD8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156872-1880-4442-9E92-B8BC4205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natuurlijk tuinieren?</a:t>
            </a:r>
          </a:p>
          <a:p>
            <a:r>
              <a:rPr lang="nl-NL" dirty="0"/>
              <a:t>Waarom een keurmerk?</a:t>
            </a:r>
          </a:p>
          <a:p>
            <a:r>
              <a:rPr lang="nl-NL" dirty="0"/>
              <a:t>Hoe pakken we het aan?</a:t>
            </a:r>
          </a:p>
          <a:p>
            <a:r>
              <a:rPr lang="nl-NL" dirty="0"/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109267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E8606-7371-47EC-AC7E-D5D201D1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natuurlijk tuinieren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06049-2772-4E67-955E-EB2C7D03F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Tuinieren is altijd ingrijpen in de natuur!</a:t>
            </a:r>
          </a:p>
          <a:p>
            <a:r>
              <a:rPr lang="nl-NL" dirty="0"/>
              <a:t>Natuurlijk tuinieren is niet de boel verwaarlozen!</a:t>
            </a:r>
          </a:p>
          <a:p>
            <a:endParaRPr lang="nl-NL" dirty="0"/>
          </a:p>
          <a:p>
            <a:r>
              <a:rPr lang="nl-NL" b="0" i="0" dirty="0">
                <a:solidFill>
                  <a:srgbClr val="202124"/>
                </a:solidFill>
                <a:effectLst/>
                <a:latin typeface="Open Sans"/>
              </a:rPr>
              <a:t>Wel: De natuur ruimte geven, kijken wat er gebeurt en bijdragen aan een goed ecosysteem = </a:t>
            </a:r>
            <a:r>
              <a:rPr lang="nl-NL" b="0" i="0" dirty="0">
                <a:solidFill>
                  <a:srgbClr val="FF0000"/>
                </a:solidFill>
                <a:effectLst/>
                <a:latin typeface="Open Sans"/>
              </a:rPr>
              <a:t>Wij dragen bij aan de natuur</a:t>
            </a:r>
          </a:p>
          <a:p>
            <a:endParaRPr lang="nl-NL" b="0" i="0" dirty="0">
              <a:solidFill>
                <a:srgbClr val="202124"/>
              </a:solidFill>
              <a:effectLst/>
              <a:latin typeface="Open Sans"/>
            </a:endParaRPr>
          </a:p>
          <a:p>
            <a:r>
              <a:rPr lang="nl-NL" dirty="0">
                <a:solidFill>
                  <a:srgbClr val="202124"/>
                </a:solidFill>
                <a:latin typeface="Open Sans"/>
              </a:rPr>
              <a:t>Of: Gebruik maken van natuurlijke processen om een gezonde en vruchtbare tuin te creëren = </a:t>
            </a:r>
            <a:r>
              <a:rPr lang="nl-NL" dirty="0">
                <a:solidFill>
                  <a:srgbClr val="FF0000"/>
                </a:solidFill>
                <a:latin typeface="Open Sans"/>
              </a:rPr>
              <a:t>We laten de natuur voor ons werken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1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62073-BCAC-4FF2-84B2-D5AFFD4D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3"/>
            <a:ext cx="10515600" cy="1325563"/>
          </a:xfrm>
        </p:spPr>
        <p:txBody>
          <a:bodyPr/>
          <a:lstStyle/>
          <a:p>
            <a:r>
              <a:rPr lang="nl-NL" dirty="0"/>
              <a:t>Natuurlijke processen?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44837-1A5B-46B7-8B43-B5DFB2C971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7F346429-9ACE-473C-9B0A-86403E0CE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0557"/>
              </p:ext>
            </p:extLst>
          </p:nvPr>
        </p:nvGraphicFramePr>
        <p:xfrm>
          <a:off x="838200" y="374715"/>
          <a:ext cx="11508248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579">
                  <a:extLst>
                    <a:ext uri="{9D8B030D-6E8A-4147-A177-3AD203B41FA5}">
                      <a16:colId xmlns:a16="http://schemas.microsoft.com/office/drawing/2014/main" val="3173630408"/>
                    </a:ext>
                  </a:extLst>
                </a:gridCol>
                <a:gridCol w="6016669">
                  <a:extLst>
                    <a:ext uri="{9D8B030D-6E8A-4147-A177-3AD203B41FA5}">
                      <a16:colId xmlns:a16="http://schemas.microsoft.com/office/drawing/2014/main" val="3829310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Samenwerking tussen planten onderling en tussen planten en dieren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73424"/>
                  </a:ext>
                </a:extLst>
              </a:tr>
              <a:tr h="519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Natuurlijk evenwicht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889487"/>
                  </a:ext>
                </a:extLst>
              </a:tr>
              <a:tr h="519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Water opnemen en vasthouden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904906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BDBD21A8-DE10-45EA-88B2-5CD8FFB1E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930" y="3022949"/>
            <a:ext cx="2810162" cy="22350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EBE602F-D149-4983-9900-DD2F3D6B5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2" t="35590"/>
          <a:stretch/>
        </p:blipFill>
        <p:spPr>
          <a:xfrm>
            <a:off x="7431230" y="559737"/>
            <a:ext cx="3027126" cy="21141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178EA8-A6D3-47CB-8450-FC11A38D5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365" y="5336859"/>
            <a:ext cx="421005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65340-6AB6-4241-852B-E01A018E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Concreet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6E42B1-86E7-4571-86B2-05A1143A1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gif, geen kunstmest</a:t>
            </a:r>
          </a:p>
          <a:p>
            <a:r>
              <a:rPr lang="nl-NL" dirty="0"/>
              <a:t>Biodiversiteit</a:t>
            </a:r>
          </a:p>
          <a:p>
            <a:r>
              <a:rPr lang="nl-NL" dirty="0"/>
              <a:t>Zoveel mogelijk inheemse planten</a:t>
            </a:r>
          </a:p>
          <a:p>
            <a:r>
              <a:rPr lang="nl-NL" dirty="0"/>
              <a:t>Voedsel voor vogels en insecten</a:t>
            </a:r>
          </a:p>
          <a:p>
            <a:r>
              <a:rPr lang="nl-NL" dirty="0"/>
              <a:t>Stimuleren van het bodemleven</a:t>
            </a:r>
          </a:p>
          <a:p>
            <a:r>
              <a:rPr lang="nl-NL" dirty="0"/>
              <a:t>Wateropvang</a:t>
            </a:r>
          </a:p>
          <a:p>
            <a:r>
              <a:rPr lang="nl-NL" dirty="0"/>
              <a:t>De natuurlijke kringloop in stand houden</a:t>
            </a:r>
          </a:p>
        </p:txBody>
      </p:sp>
    </p:spTree>
    <p:extLst>
      <p:ext uri="{BB962C8B-B14F-4D97-AF65-F5344CB8AC3E}">
        <p14:creationId xmlns:p14="http://schemas.microsoft.com/office/powerpoint/2010/main" val="93489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FE9CD-A46D-4558-A01E-DCA194F32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natuurlijk tuinieren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C5D31E-B20F-4226-A036-E5CBDF744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Idealisme</a:t>
            </a:r>
          </a:p>
          <a:p>
            <a:r>
              <a:rPr lang="nl-NL" dirty="0"/>
              <a:t>Politiek</a:t>
            </a:r>
          </a:p>
          <a:p>
            <a:r>
              <a:rPr lang="nl-NL" dirty="0"/>
              <a:t>Financiën</a:t>
            </a:r>
          </a:p>
          <a:p>
            <a:r>
              <a:rPr lang="nl-NL" dirty="0"/>
              <a:t>Eigenbelang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94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62439-66FD-40CA-B711-040AFC0D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pakken we dat 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62C349-FA86-4C01-B9E9-D61FEBE4E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hebben we</a:t>
            </a:r>
          </a:p>
          <a:p>
            <a:r>
              <a:rPr lang="nl-NL" dirty="0"/>
              <a:t>Wat willen we</a:t>
            </a:r>
          </a:p>
          <a:p>
            <a:r>
              <a:rPr lang="nl-NL" dirty="0"/>
              <a:t>Hoe gaan we daar komen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973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CCAB7F-C025-47C2-B474-60622B53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Inventarisatie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2578FD-C085-4335-83FA-F9BE787ECA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Bomen</a:t>
            </a:r>
          </a:p>
          <a:p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E4FB2438-CEF9-4877-B9F2-41F6967402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Oevers</a:t>
            </a: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6FAB46D-1D0D-483A-803D-C3125C45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63931" y="1937305"/>
            <a:ext cx="2942819" cy="403108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2328A18-0D26-4A1A-9D24-997C55A67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81437"/>
            <a:ext cx="4305673" cy="30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F2E7D2F-E057-4304-B0D3-8E4DB954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Nu nog de rest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EAFF22A-76F1-41E2-AE12-661E405DA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051" y="310718"/>
            <a:ext cx="4835769" cy="67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02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286</Words>
  <Application>Microsoft Office PowerPoint</Application>
  <PresentationFormat>Breedbeeld</PresentationFormat>
  <Paragraphs>97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Kantoorthema</vt:lpstr>
      <vt:lpstr>Natuurlijk tuinieren</vt:lpstr>
      <vt:lpstr>Programma</vt:lpstr>
      <vt:lpstr>Wat is natuurlijk tuinieren</vt:lpstr>
      <vt:lpstr>Natuurlijke processen?</vt:lpstr>
      <vt:lpstr>Concreet</vt:lpstr>
      <vt:lpstr>Waarom natuurlijk tuinieren</vt:lpstr>
      <vt:lpstr>Hoe pakken we dat aan</vt:lpstr>
      <vt:lpstr>Inventarisatie</vt:lpstr>
      <vt:lpstr>Nu nog de rest</vt:lpstr>
      <vt:lpstr>Wat willen we</vt:lpstr>
      <vt:lpstr>Technische eisen</vt:lpstr>
      <vt:lpstr>Ecologische eisen</vt:lpstr>
      <vt:lpstr>Esthetische eisen</vt:lpstr>
      <vt:lpstr>Gebruikseisen</vt:lpstr>
      <vt:lpstr>Kosten</vt:lpstr>
      <vt:lpstr>Hoe gaan we daar komen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Keurmerk natuurlijk tuinieren</dc:title>
  <dc:creator>Josien</dc:creator>
  <cp:lastModifiedBy>Josien</cp:lastModifiedBy>
  <cp:revision>10</cp:revision>
  <dcterms:created xsi:type="dcterms:W3CDTF">2022-09-21T14:13:06Z</dcterms:created>
  <dcterms:modified xsi:type="dcterms:W3CDTF">2022-11-05T09:03:38Z</dcterms:modified>
</cp:coreProperties>
</file>